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9" r:id="rId4"/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48B7F3-81F7-4B11-A21C-CAFBAEC9927E}" v="63" dt="2022-07-08T14:43:44.8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phia Upton" userId="S::su281@cam.ac.uk::82afa85d-d6ae-4cf1-b105-4ad7acb891bc" providerId="AD" clId="Web-{9D48B7F3-81F7-4B11-A21C-CAFBAEC9927E}"/>
    <pc:docChg chg="addSld delSld modSld">
      <pc:chgData name="Sophia Upton" userId="S::su281@cam.ac.uk::82afa85d-d6ae-4cf1-b105-4ad7acb891bc" providerId="AD" clId="Web-{9D48B7F3-81F7-4B11-A21C-CAFBAEC9927E}" dt="2022-07-08T14:43:44.831" v="51"/>
      <pc:docMkLst>
        <pc:docMk/>
      </pc:docMkLst>
      <pc:sldChg chg="del">
        <pc:chgData name="Sophia Upton" userId="S::su281@cam.ac.uk::82afa85d-d6ae-4cf1-b105-4ad7acb891bc" providerId="AD" clId="Web-{9D48B7F3-81F7-4B11-A21C-CAFBAEC9927E}" dt="2022-07-08T14:43:03.455" v="48"/>
        <pc:sldMkLst>
          <pc:docMk/>
          <pc:sldMk cId="1904091697" sldId="256"/>
        </pc:sldMkLst>
      </pc:sldChg>
      <pc:sldChg chg="addSp modSp add replId">
        <pc:chgData name="Sophia Upton" userId="S::su281@cam.ac.uk::82afa85d-d6ae-4cf1-b105-4ad7acb891bc" providerId="AD" clId="Web-{9D48B7F3-81F7-4B11-A21C-CAFBAEC9927E}" dt="2022-07-08T14:41:15.812" v="47" actId="20577"/>
        <pc:sldMkLst>
          <pc:docMk/>
          <pc:sldMk cId="4032364676" sldId="257"/>
        </pc:sldMkLst>
        <pc:spChg chg="ord">
          <ac:chgData name="Sophia Upton" userId="S::su281@cam.ac.uk::82afa85d-d6ae-4cf1-b105-4ad7acb891bc" providerId="AD" clId="Web-{9D48B7F3-81F7-4B11-A21C-CAFBAEC9927E}" dt="2022-07-08T14:16:28.759" v="21"/>
          <ac:spMkLst>
            <pc:docMk/>
            <pc:sldMk cId="4032364676" sldId="257"/>
            <ac:spMk id="2" creationId="{3C450178-6022-63C9-EAB8-DDA7A8702F00}"/>
          </ac:spMkLst>
        </pc:spChg>
        <pc:spChg chg="mod">
          <ac:chgData name="Sophia Upton" userId="S::su281@cam.ac.uk::82afa85d-d6ae-4cf1-b105-4ad7acb891bc" providerId="AD" clId="Web-{9D48B7F3-81F7-4B11-A21C-CAFBAEC9927E}" dt="2022-07-08T14:41:15.812" v="47" actId="20577"/>
          <ac:spMkLst>
            <pc:docMk/>
            <pc:sldMk cId="4032364676" sldId="257"/>
            <ac:spMk id="3" creationId="{119A04C1-DEF6-59D3-E4E6-8591BFF8903A}"/>
          </ac:spMkLst>
        </pc:spChg>
        <pc:spChg chg="mod">
          <ac:chgData name="Sophia Upton" userId="S::su281@cam.ac.uk::82afa85d-d6ae-4cf1-b105-4ad7acb891bc" providerId="AD" clId="Web-{9D48B7F3-81F7-4B11-A21C-CAFBAEC9927E}" dt="2022-07-08T14:39:31.013" v="37" actId="20577"/>
          <ac:spMkLst>
            <pc:docMk/>
            <pc:sldMk cId="4032364676" sldId="257"/>
            <ac:spMk id="4" creationId="{2D400EF0-674C-0DB9-7815-005B40AE94AC}"/>
          </ac:spMkLst>
        </pc:spChg>
        <pc:spChg chg="mod">
          <ac:chgData name="Sophia Upton" userId="S::su281@cam.ac.uk::82afa85d-d6ae-4cf1-b105-4ad7acb891bc" providerId="AD" clId="Web-{9D48B7F3-81F7-4B11-A21C-CAFBAEC9927E}" dt="2022-07-08T14:39:11.904" v="32" actId="1076"/>
          <ac:spMkLst>
            <pc:docMk/>
            <pc:sldMk cId="4032364676" sldId="257"/>
            <ac:spMk id="5" creationId="{A3F644D6-20E5-D4C0-885D-22E1BCA67234}"/>
          </ac:spMkLst>
        </pc:spChg>
        <pc:spChg chg="mod">
          <ac:chgData name="Sophia Upton" userId="S::su281@cam.ac.uk::82afa85d-d6ae-4cf1-b105-4ad7acb891bc" providerId="AD" clId="Web-{9D48B7F3-81F7-4B11-A21C-CAFBAEC9927E}" dt="2022-07-08T14:40:40.593" v="43" actId="20577"/>
          <ac:spMkLst>
            <pc:docMk/>
            <pc:sldMk cId="4032364676" sldId="257"/>
            <ac:spMk id="6" creationId="{A8B01BAF-E5E1-79AD-2475-BCA5592A3527}"/>
          </ac:spMkLst>
        </pc:spChg>
        <pc:spChg chg="mod">
          <ac:chgData name="Sophia Upton" userId="S::su281@cam.ac.uk::82afa85d-d6ae-4cf1-b105-4ad7acb891bc" providerId="AD" clId="Web-{9D48B7F3-81F7-4B11-A21C-CAFBAEC9927E}" dt="2022-07-08T14:40:49.827" v="44" actId="14100"/>
          <ac:spMkLst>
            <pc:docMk/>
            <pc:sldMk cId="4032364676" sldId="257"/>
            <ac:spMk id="7" creationId="{332ADF90-E82E-2C45-F0C3-E059A417CA9B}"/>
          </ac:spMkLst>
        </pc:spChg>
        <pc:spChg chg="mod">
          <ac:chgData name="Sophia Upton" userId="S::su281@cam.ac.uk::82afa85d-d6ae-4cf1-b105-4ad7acb891bc" providerId="AD" clId="Web-{9D48B7F3-81F7-4B11-A21C-CAFBAEC9927E}" dt="2022-07-08T14:39:40.123" v="40" actId="20577"/>
          <ac:spMkLst>
            <pc:docMk/>
            <pc:sldMk cId="4032364676" sldId="257"/>
            <ac:spMk id="9" creationId="{D27A73CD-4723-1AAE-8DA9-CD1F7B879405}"/>
          </ac:spMkLst>
        </pc:spChg>
        <pc:spChg chg="mod">
          <ac:chgData name="Sophia Upton" userId="S::su281@cam.ac.uk::82afa85d-d6ae-4cf1-b105-4ad7acb891bc" providerId="AD" clId="Web-{9D48B7F3-81F7-4B11-A21C-CAFBAEC9927E}" dt="2022-07-08T14:40:54.765" v="45" actId="14100"/>
          <ac:spMkLst>
            <pc:docMk/>
            <pc:sldMk cId="4032364676" sldId="257"/>
            <ac:spMk id="10" creationId="{3FFAF533-610B-66F5-B13A-D05248575761}"/>
          </ac:spMkLst>
        </pc:spChg>
        <pc:spChg chg="mod">
          <ac:chgData name="Sophia Upton" userId="S::su281@cam.ac.uk::82afa85d-d6ae-4cf1-b105-4ad7acb891bc" providerId="AD" clId="Web-{9D48B7F3-81F7-4B11-A21C-CAFBAEC9927E}" dt="2022-07-08T14:39:22.654" v="33" actId="1076"/>
          <ac:spMkLst>
            <pc:docMk/>
            <pc:sldMk cId="4032364676" sldId="257"/>
            <ac:spMk id="11" creationId="{2905050C-C336-1AA7-64F7-7E736CA19229}"/>
          </ac:spMkLst>
        </pc:spChg>
        <pc:picChg chg="add mod modCrop">
          <ac:chgData name="Sophia Upton" userId="S::su281@cam.ac.uk::82afa85d-d6ae-4cf1-b105-4ad7acb891bc" providerId="AD" clId="Web-{9D48B7F3-81F7-4B11-A21C-CAFBAEC9927E}" dt="2022-07-08T14:16:23.306" v="20" actId="14100"/>
          <ac:picMkLst>
            <pc:docMk/>
            <pc:sldMk cId="4032364676" sldId="257"/>
            <ac:picMk id="13" creationId="{118C2AD4-49DD-F524-A131-2C012BE977C1}"/>
          </ac:picMkLst>
        </pc:picChg>
        <pc:picChg chg="mod">
          <ac:chgData name="Sophia Upton" userId="S::su281@cam.ac.uk::82afa85d-d6ae-4cf1-b105-4ad7acb891bc" providerId="AD" clId="Web-{9D48B7F3-81F7-4B11-A21C-CAFBAEC9927E}" dt="2022-07-08T14:39:53.123" v="41" actId="14100"/>
          <ac:picMkLst>
            <pc:docMk/>
            <pc:sldMk cId="4032364676" sldId="257"/>
            <ac:picMk id="14" creationId="{BA40E056-2B33-F064-9D21-8D4AA46A4B05}"/>
          </ac:picMkLst>
        </pc:picChg>
        <pc:picChg chg="add mod modCrop">
          <ac:chgData name="Sophia Upton" userId="S::su281@cam.ac.uk::82afa85d-d6ae-4cf1-b105-4ad7acb891bc" providerId="AD" clId="Web-{9D48B7F3-81F7-4B11-A21C-CAFBAEC9927E}" dt="2022-07-08T14:16:00.946" v="15" actId="1076"/>
          <ac:picMkLst>
            <pc:docMk/>
            <pc:sldMk cId="4032364676" sldId="257"/>
            <ac:picMk id="17" creationId="{8C18B111-987E-F633-352C-FB73BF1AB66D}"/>
          </ac:picMkLst>
        </pc:picChg>
        <pc:picChg chg="add mod ord modCrop">
          <ac:chgData name="Sophia Upton" userId="S::su281@cam.ac.uk::82afa85d-d6ae-4cf1-b105-4ad7acb891bc" providerId="AD" clId="Web-{9D48B7F3-81F7-4B11-A21C-CAFBAEC9927E}" dt="2022-07-08T14:17:04.322" v="30" actId="1076"/>
          <ac:picMkLst>
            <pc:docMk/>
            <pc:sldMk cId="4032364676" sldId="257"/>
            <ac:picMk id="18" creationId="{F9225AEE-CEDB-1DCB-E7FF-7647945F1124}"/>
          </ac:picMkLst>
        </pc:picChg>
      </pc:sldChg>
      <pc:sldChg chg="add replId">
        <pc:chgData name="Sophia Upton" userId="S::su281@cam.ac.uk::82afa85d-d6ae-4cf1-b105-4ad7acb891bc" providerId="AD" clId="Web-{9D48B7F3-81F7-4B11-A21C-CAFBAEC9927E}" dt="2022-07-08T14:43:40.925" v="49"/>
        <pc:sldMkLst>
          <pc:docMk/>
          <pc:sldMk cId="3591357022" sldId="258"/>
        </pc:sldMkLst>
      </pc:sldChg>
      <pc:sldChg chg="add replId">
        <pc:chgData name="Sophia Upton" userId="S::su281@cam.ac.uk::82afa85d-d6ae-4cf1-b105-4ad7acb891bc" providerId="AD" clId="Web-{9D48B7F3-81F7-4B11-A21C-CAFBAEC9927E}" dt="2022-07-08T14:43:42.472" v="50"/>
        <pc:sldMkLst>
          <pc:docMk/>
          <pc:sldMk cId="3842937987" sldId="259"/>
        </pc:sldMkLst>
      </pc:sldChg>
      <pc:sldChg chg="add replId">
        <pc:chgData name="Sophia Upton" userId="S::su281@cam.ac.uk::82afa85d-d6ae-4cf1-b105-4ad7acb891bc" providerId="AD" clId="Web-{9D48B7F3-81F7-4B11-A21C-CAFBAEC9927E}" dt="2022-07-08T14:43:44.831" v="51"/>
        <pc:sldMkLst>
          <pc:docMk/>
          <pc:sldMk cId="246008780" sldId="26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25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6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211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807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55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206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89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97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333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93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593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817CE-75FE-4A17-8FCB-804CE9172C7A}" type="datetimeFigureOut">
              <a:rPr lang="en-GB" smtClean="0"/>
              <a:t>08/07/2022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A5BF2-E580-4896-8132-D38DF5F12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88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F9225AEE-CEDB-1DCB-E7FF-7647945F1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11" t="15248" r="11066" b="64184"/>
          <a:stretch/>
        </p:blipFill>
        <p:spPr>
          <a:xfrm>
            <a:off x="3273372" y="3137183"/>
            <a:ext cx="1970761" cy="197265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19A04C1-DEF6-59D3-E4E6-8591BFF89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273" y="1391339"/>
            <a:ext cx="6360414" cy="9875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sz="16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As part of this exhibition, we have a challenge you can try. The challenge is simple! It is a simulated shopping experience. Imagine this hut is a plant shop.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400EF0-674C-0DB9-7815-005B40AE94AC}"/>
              </a:ext>
            </a:extLst>
          </p:cNvPr>
          <p:cNvSpPr txBox="1"/>
          <p:nvPr/>
        </p:nvSpPr>
        <p:spPr>
          <a:xfrm>
            <a:off x="413870" y="3543272"/>
            <a:ext cx="2593467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644D6-20E5-D4C0-885D-22E1BCA67234}"/>
              </a:ext>
            </a:extLst>
          </p:cNvPr>
          <p:cNvSpPr txBox="1"/>
          <p:nvPr/>
        </p:nvSpPr>
        <p:spPr>
          <a:xfrm>
            <a:off x="343592" y="2106151"/>
            <a:ext cx="6360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1: </a:t>
            </a:r>
            <a:r>
              <a:rPr lang="en-US" dirty="0"/>
              <a:t>Have a look at the houseplants we have on display </a:t>
            </a:r>
          </a:p>
          <a:p>
            <a:r>
              <a:rPr lang="en-US" b="1" dirty="0"/>
              <a:t>Step 2: </a:t>
            </a:r>
            <a:r>
              <a:rPr lang="en-US" dirty="0"/>
              <a:t>If you were in a shop, which 3 plants would you choose to buy?</a:t>
            </a:r>
          </a:p>
          <a:p>
            <a:r>
              <a:rPr lang="en-US" b="1" dirty="0"/>
              <a:t>Step 3: </a:t>
            </a:r>
            <a:r>
              <a:rPr lang="en-US" dirty="0"/>
              <a:t>Take a note of the number on each label below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01BAF-E5E1-79AD-2475-BCA5592A3527}"/>
              </a:ext>
            </a:extLst>
          </p:cNvPr>
          <p:cNvSpPr txBox="1"/>
          <p:nvPr/>
        </p:nvSpPr>
        <p:spPr>
          <a:xfrm>
            <a:off x="369570" y="4992588"/>
            <a:ext cx="63604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Step 4: </a:t>
            </a:r>
            <a:r>
              <a:rPr lang="en-US" dirty="0"/>
              <a:t>watch the presentation on the TV screen</a:t>
            </a:r>
          </a:p>
          <a:p>
            <a:r>
              <a:rPr lang="en-US" b="1" dirty="0"/>
              <a:t>Step 5: </a:t>
            </a:r>
            <a:r>
              <a:rPr lang="en-US" dirty="0"/>
              <a:t>Calculate your sustainability score (the presentation will show you how!) 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ADF90-E82E-2C45-F0C3-E059A417CA9B}"/>
              </a:ext>
            </a:extLst>
          </p:cNvPr>
          <p:cNvSpPr txBox="1"/>
          <p:nvPr/>
        </p:nvSpPr>
        <p:spPr>
          <a:xfrm>
            <a:off x="369093" y="5961832"/>
            <a:ext cx="334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sustainability score =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40534-D467-8A50-17AD-2DD7D3488BB0}"/>
              </a:ext>
            </a:extLst>
          </p:cNvPr>
          <p:cNvSpPr txBox="1"/>
          <p:nvPr/>
        </p:nvSpPr>
        <p:spPr>
          <a:xfrm>
            <a:off x="369570" y="6504938"/>
            <a:ext cx="6360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6: </a:t>
            </a:r>
            <a:r>
              <a:rPr lang="en-US" dirty="0"/>
              <a:t>Read the posters, would you now make different choices? Write the numbers of new choices below and calculate your new sustainability score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A73CD-4723-1AAE-8DA9-CD1F7B879405}"/>
              </a:ext>
            </a:extLst>
          </p:cNvPr>
          <p:cNvSpPr txBox="1"/>
          <p:nvPr/>
        </p:nvSpPr>
        <p:spPr>
          <a:xfrm>
            <a:off x="346329" y="7390649"/>
            <a:ext cx="2671399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AF533-610B-66F5-B13A-D05248575761}"/>
              </a:ext>
            </a:extLst>
          </p:cNvPr>
          <p:cNvSpPr txBox="1"/>
          <p:nvPr/>
        </p:nvSpPr>
        <p:spPr>
          <a:xfrm>
            <a:off x="277368" y="8841416"/>
            <a:ext cx="350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new sustainability score = 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5050C-C336-1AA7-64F7-7E736CA19229}"/>
              </a:ext>
            </a:extLst>
          </p:cNvPr>
          <p:cNvSpPr/>
          <p:nvPr/>
        </p:nvSpPr>
        <p:spPr>
          <a:xfrm>
            <a:off x="369570" y="3482957"/>
            <a:ext cx="2727198" cy="13862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368BA-72B5-27D0-9640-54671F34E50D}"/>
              </a:ext>
            </a:extLst>
          </p:cNvPr>
          <p:cNvSpPr/>
          <p:nvPr/>
        </p:nvSpPr>
        <p:spPr>
          <a:xfrm>
            <a:off x="277368" y="7393718"/>
            <a:ext cx="2734056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logo&#10;&#10;Description automatically generated">
            <a:extLst>
              <a:ext uri="{FF2B5EF4-FFF2-40B4-BE49-F238E27FC236}">
                <a16:creationId xmlns:a16="http://schemas.microsoft.com/office/drawing/2014/main" id="{BA40E056-2B33-F064-9D21-8D4AA46A4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70" y="101352"/>
            <a:ext cx="696679" cy="7355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53476F-B63F-DDA0-4584-398E506BE99E}"/>
              </a:ext>
            </a:extLst>
          </p:cNvPr>
          <p:cNvSpPr/>
          <p:nvPr/>
        </p:nvSpPr>
        <p:spPr>
          <a:xfrm>
            <a:off x="369570" y="5910303"/>
            <a:ext cx="3458718" cy="5171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359533-2408-54B5-9456-F5C021D63663}"/>
              </a:ext>
            </a:extLst>
          </p:cNvPr>
          <p:cNvSpPr/>
          <p:nvPr/>
        </p:nvSpPr>
        <p:spPr>
          <a:xfrm>
            <a:off x="277368" y="8789693"/>
            <a:ext cx="3550920" cy="5292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118C2AD4-49DD-F524-A131-2C012BE977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24" t="13953" r="45740" b="62791"/>
          <a:stretch/>
        </p:blipFill>
        <p:spPr>
          <a:xfrm>
            <a:off x="0" y="-1076"/>
            <a:ext cx="736635" cy="100086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8C18B111-987E-F633-352C-FB73BF1AB6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58" t="18440" r="37922" b="63830"/>
          <a:stretch/>
        </p:blipFill>
        <p:spPr>
          <a:xfrm>
            <a:off x="4264946" y="7395594"/>
            <a:ext cx="1935914" cy="2154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450178-6022-63C9-EAB8-DDA7A8702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368" y="587022"/>
            <a:ext cx="6360414" cy="723308"/>
          </a:xfrm>
        </p:spPr>
        <p:txBody>
          <a:bodyPr>
            <a:normAutofit/>
          </a:bodyPr>
          <a:lstStyle/>
          <a:p>
            <a:r>
              <a:rPr lang="en-US" sz="3200" dirty="0"/>
              <a:t>Houseplant Sustainability Challenge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32364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F9225AEE-CEDB-1DCB-E7FF-7647945F1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11" t="15248" r="11066" b="64184"/>
          <a:stretch/>
        </p:blipFill>
        <p:spPr>
          <a:xfrm>
            <a:off x="3273372" y="3137183"/>
            <a:ext cx="1970761" cy="197265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19A04C1-DEF6-59D3-E4E6-8591BFF89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273" y="1391339"/>
            <a:ext cx="6360414" cy="9875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sz="16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As part of this exhibition, we have a challenge you can try. The challenge is simple! It is a simulated shopping experience. Imagine this hut is a plant shop.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400EF0-674C-0DB9-7815-005B40AE94AC}"/>
              </a:ext>
            </a:extLst>
          </p:cNvPr>
          <p:cNvSpPr txBox="1"/>
          <p:nvPr/>
        </p:nvSpPr>
        <p:spPr>
          <a:xfrm>
            <a:off x="413870" y="3543272"/>
            <a:ext cx="2593467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644D6-20E5-D4C0-885D-22E1BCA67234}"/>
              </a:ext>
            </a:extLst>
          </p:cNvPr>
          <p:cNvSpPr txBox="1"/>
          <p:nvPr/>
        </p:nvSpPr>
        <p:spPr>
          <a:xfrm>
            <a:off x="343592" y="2106151"/>
            <a:ext cx="6360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1: </a:t>
            </a:r>
            <a:r>
              <a:rPr lang="en-US" dirty="0"/>
              <a:t>Have a look at the houseplants we have on display </a:t>
            </a:r>
          </a:p>
          <a:p>
            <a:r>
              <a:rPr lang="en-US" b="1" dirty="0"/>
              <a:t>Step 2: </a:t>
            </a:r>
            <a:r>
              <a:rPr lang="en-US" dirty="0"/>
              <a:t>If you were in a shop, which 3 plants would you choose to buy?</a:t>
            </a:r>
          </a:p>
          <a:p>
            <a:r>
              <a:rPr lang="en-US" b="1" dirty="0"/>
              <a:t>Step 3: </a:t>
            </a:r>
            <a:r>
              <a:rPr lang="en-US" dirty="0"/>
              <a:t>Take a note of the number on each label below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01BAF-E5E1-79AD-2475-BCA5592A3527}"/>
              </a:ext>
            </a:extLst>
          </p:cNvPr>
          <p:cNvSpPr txBox="1"/>
          <p:nvPr/>
        </p:nvSpPr>
        <p:spPr>
          <a:xfrm>
            <a:off x="369570" y="4992588"/>
            <a:ext cx="63604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Step 4: </a:t>
            </a:r>
            <a:r>
              <a:rPr lang="en-US" dirty="0"/>
              <a:t>watch the presentation on the TV screen</a:t>
            </a:r>
          </a:p>
          <a:p>
            <a:r>
              <a:rPr lang="en-US" b="1" dirty="0"/>
              <a:t>Step 5: </a:t>
            </a:r>
            <a:r>
              <a:rPr lang="en-US" dirty="0"/>
              <a:t>Calculate your sustainability score (the presentation will show you how!) 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ADF90-E82E-2C45-F0C3-E059A417CA9B}"/>
              </a:ext>
            </a:extLst>
          </p:cNvPr>
          <p:cNvSpPr txBox="1"/>
          <p:nvPr/>
        </p:nvSpPr>
        <p:spPr>
          <a:xfrm>
            <a:off x="369093" y="5961832"/>
            <a:ext cx="334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sustainability score =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40534-D467-8A50-17AD-2DD7D3488BB0}"/>
              </a:ext>
            </a:extLst>
          </p:cNvPr>
          <p:cNvSpPr txBox="1"/>
          <p:nvPr/>
        </p:nvSpPr>
        <p:spPr>
          <a:xfrm>
            <a:off x="369570" y="6504938"/>
            <a:ext cx="6360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6: </a:t>
            </a:r>
            <a:r>
              <a:rPr lang="en-US" dirty="0"/>
              <a:t>Read the posters, would you now make different choices? Write the numbers of new choices below and calculate your new sustainability score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A73CD-4723-1AAE-8DA9-CD1F7B879405}"/>
              </a:ext>
            </a:extLst>
          </p:cNvPr>
          <p:cNvSpPr txBox="1"/>
          <p:nvPr/>
        </p:nvSpPr>
        <p:spPr>
          <a:xfrm>
            <a:off x="346329" y="7390649"/>
            <a:ext cx="2671399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AF533-610B-66F5-B13A-D05248575761}"/>
              </a:ext>
            </a:extLst>
          </p:cNvPr>
          <p:cNvSpPr txBox="1"/>
          <p:nvPr/>
        </p:nvSpPr>
        <p:spPr>
          <a:xfrm>
            <a:off x="277368" y="8841416"/>
            <a:ext cx="350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new sustainability score = 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5050C-C336-1AA7-64F7-7E736CA19229}"/>
              </a:ext>
            </a:extLst>
          </p:cNvPr>
          <p:cNvSpPr/>
          <p:nvPr/>
        </p:nvSpPr>
        <p:spPr>
          <a:xfrm>
            <a:off x="369570" y="3482957"/>
            <a:ext cx="2727198" cy="13862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368BA-72B5-27D0-9640-54671F34E50D}"/>
              </a:ext>
            </a:extLst>
          </p:cNvPr>
          <p:cNvSpPr/>
          <p:nvPr/>
        </p:nvSpPr>
        <p:spPr>
          <a:xfrm>
            <a:off x="277368" y="7393718"/>
            <a:ext cx="2734056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logo&#10;&#10;Description automatically generated">
            <a:extLst>
              <a:ext uri="{FF2B5EF4-FFF2-40B4-BE49-F238E27FC236}">
                <a16:creationId xmlns:a16="http://schemas.microsoft.com/office/drawing/2014/main" id="{BA40E056-2B33-F064-9D21-8D4AA46A4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70" y="101352"/>
            <a:ext cx="696679" cy="7355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53476F-B63F-DDA0-4584-398E506BE99E}"/>
              </a:ext>
            </a:extLst>
          </p:cNvPr>
          <p:cNvSpPr/>
          <p:nvPr/>
        </p:nvSpPr>
        <p:spPr>
          <a:xfrm>
            <a:off x="369570" y="5910303"/>
            <a:ext cx="3458718" cy="5171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359533-2408-54B5-9456-F5C021D63663}"/>
              </a:ext>
            </a:extLst>
          </p:cNvPr>
          <p:cNvSpPr/>
          <p:nvPr/>
        </p:nvSpPr>
        <p:spPr>
          <a:xfrm>
            <a:off x="277368" y="8789693"/>
            <a:ext cx="3550920" cy="5292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118C2AD4-49DD-F524-A131-2C012BE977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24" t="13953" r="45740" b="62791"/>
          <a:stretch/>
        </p:blipFill>
        <p:spPr>
          <a:xfrm>
            <a:off x="0" y="-1076"/>
            <a:ext cx="736635" cy="100086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8C18B111-987E-F633-352C-FB73BF1AB6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58" t="18440" r="37922" b="63830"/>
          <a:stretch/>
        </p:blipFill>
        <p:spPr>
          <a:xfrm>
            <a:off x="4264946" y="7395594"/>
            <a:ext cx="1935914" cy="2154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450178-6022-63C9-EAB8-DDA7A8702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368" y="587022"/>
            <a:ext cx="6360414" cy="723308"/>
          </a:xfrm>
        </p:spPr>
        <p:txBody>
          <a:bodyPr>
            <a:normAutofit/>
          </a:bodyPr>
          <a:lstStyle/>
          <a:p>
            <a:r>
              <a:rPr lang="en-US" sz="3200" dirty="0"/>
              <a:t>Houseplant Sustainability Challenge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6008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F9225AEE-CEDB-1DCB-E7FF-7647945F1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11" t="15248" r="11066" b="64184"/>
          <a:stretch/>
        </p:blipFill>
        <p:spPr>
          <a:xfrm>
            <a:off x="3273372" y="3137183"/>
            <a:ext cx="1970761" cy="197265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19A04C1-DEF6-59D3-E4E6-8591BFF89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273" y="1391339"/>
            <a:ext cx="6360414" cy="9875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sz="16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As part of this exhibition, we have a challenge you can try. The challenge is simple! It is a simulated shopping experience. Imagine this hut is a plant shop.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400EF0-674C-0DB9-7815-005B40AE94AC}"/>
              </a:ext>
            </a:extLst>
          </p:cNvPr>
          <p:cNvSpPr txBox="1"/>
          <p:nvPr/>
        </p:nvSpPr>
        <p:spPr>
          <a:xfrm>
            <a:off x="413870" y="3543272"/>
            <a:ext cx="2593467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644D6-20E5-D4C0-885D-22E1BCA67234}"/>
              </a:ext>
            </a:extLst>
          </p:cNvPr>
          <p:cNvSpPr txBox="1"/>
          <p:nvPr/>
        </p:nvSpPr>
        <p:spPr>
          <a:xfrm>
            <a:off x="343592" y="2106151"/>
            <a:ext cx="6360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1: </a:t>
            </a:r>
            <a:r>
              <a:rPr lang="en-US" dirty="0"/>
              <a:t>Have a look at the houseplants we have on display </a:t>
            </a:r>
          </a:p>
          <a:p>
            <a:r>
              <a:rPr lang="en-US" b="1" dirty="0"/>
              <a:t>Step 2: </a:t>
            </a:r>
            <a:r>
              <a:rPr lang="en-US" dirty="0"/>
              <a:t>If you were in a shop, which 3 plants would you choose to buy?</a:t>
            </a:r>
          </a:p>
          <a:p>
            <a:r>
              <a:rPr lang="en-US" b="1" dirty="0"/>
              <a:t>Step 3: </a:t>
            </a:r>
            <a:r>
              <a:rPr lang="en-US" dirty="0"/>
              <a:t>Take a note of the number on each label below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01BAF-E5E1-79AD-2475-BCA5592A3527}"/>
              </a:ext>
            </a:extLst>
          </p:cNvPr>
          <p:cNvSpPr txBox="1"/>
          <p:nvPr/>
        </p:nvSpPr>
        <p:spPr>
          <a:xfrm>
            <a:off x="369570" y="4992588"/>
            <a:ext cx="63604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Step 4: </a:t>
            </a:r>
            <a:r>
              <a:rPr lang="en-US" dirty="0"/>
              <a:t>watch the presentation on the TV screen</a:t>
            </a:r>
          </a:p>
          <a:p>
            <a:r>
              <a:rPr lang="en-US" b="1" dirty="0"/>
              <a:t>Step 5: </a:t>
            </a:r>
            <a:r>
              <a:rPr lang="en-US" dirty="0"/>
              <a:t>Calculate your sustainability score (the presentation will show you how!) 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ADF90-E82E-2C45-F0C3-E059A417CA9B}"/>
              </a:ext>
            </a:extLst>
          </p:cNvPr>
          <p:cNvSpPr txBox="1"/>
          <p:nvPr/>
        </p:nvSpPr>
        <p:spPr>
          <a:xfrm>
            <a:off x="369093" y="5961832"/>
            <a:ext cx="334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sustainability score =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40534-D467-8A50-17AD-2DD7D3488BB0}"/>
              </a:ext>
            </a:extLst>
          </p:cNvPr>
          <p:cNvSpPr txBox="1"/>
          <p:nvPr/>
        </p:nvSpPr>
        <p:spPr>
          <a:xfrm>
            <a:off x="369570" y="6504938"/>
            <a:ext cx="6360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6: </a:t>
            </a:r>
            <a:r>
              <a:rPr lang="en-US" dirty="0"/>
              <a:t>Read the posters, would you now make different choices? Write the numbers of new choices below and calculate your new sustainability score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A73CD-4723-1AAE-8DA9-CD1F7B879405}"/>
              </a:ext>
            </a:extLst>
          </p:cNvPr>
          <p:cNvSpPr txBox="1"/>
          <p:nvPr/>
        </p:nvSpPr>
        <p:spPr>
          <a:xfrm>
            <a:off x="346329" y="7390649"/>
            <a:ext cx="2671399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AF533-610B-66F5-B13A-D05248575761}"/>
              </a:ext>
            </a:extLst>
          </p:cNvPr>
          <p:cNvSpPr txBox="1"/>
          <p:nvPr/>
        </p:nvSpPr>
        <p:spPr>
          <a:xfrm>
            <a:off x="277368" y="8841416"/>
            <a:ext cx="350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new sustainability score = 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5050C-C336-1AA7-64F7-7E736CA19229}"/>
              </a:ext>
            </a:extLst>
          </p:cNvPr>
          <p:cNvSpPr/>
          <p:nvPr/>
        </p:nvSpPr>
        <p:spPr>
          <a:xfrm>
            <a:off x="369570" y="3482957"/>
            <a:ext cx="2727198" cy="13862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368BA-72B5-27D0-9640-54671F34E50D}"/>
              </a:ext>
            </a:extLst>
          </p:cNvPr>
          <p:cNvSpPr/>
          <p:nvPr/>
        </p:nvSpPr>
        <p:spPr>
          <a:xfrm>
            <a:off x="277368" y="7393718"/>
            <a:ext cx="2734056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logo&#10;&#10;Description automatically generated">
            <a:extLst>
              <a:ext uri="{FF2B5EF4-FFF2-40B4-BE49-F238E27FC236}">
                <a16:creationId xmlns:a16="http://schemas.microsoft.com/office/drawing/2014/main" id="{BA40E056-2B33-F064-9D21-8D4AA46A4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70" y="101352"/>
            <a:ext cx="696679" cy="7355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53476F-B63F-DDA0-4584-398E506BE99E}"/>
              </a:ext>
            </a:extLst>
          </p:cNvPr>
          <p:cNvSpPr/>
          <p:nvPr/>
        </p:nvSpPr>
        <p:spPr>
          <a:xfrm>
            <a:off x="369570" y="5910303"/>
            <a:ext cx="3458718" cy="5171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359533-2408-54B5-9456-F5C021D63663}"/>
              </a:ext>
            </a:extLst>
          </p:cNvPr>
          <p:cNvSpPr/>
          <p:nvPr/>
        </p:nvSpPr>
        <p:spPr>
          <a:xfrm>
            <a:off x="277368" y="8789693"/>
            <a:ext cx="3550920" cy="5292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118C2AD4-49DD-F524-A131-2C012BE977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24" t="13953" r="45740" b="62791"/>
          <a:stretch/>
        </p:blipFill>
        <p:spPr>
          <a:xfrm>
            <a:off x="0" y="-1076"/>
            <a:ext cx="736635" cy="100086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8C18B111-987E-F633-352C-FB73BF1AB6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58" t="18440" r="37922" b="63830"/>
          <a:stretch/>
        </p:blipFill>
        <p:spPr>
          <a:xfrm>
            <a:off x="4264946" y="7395594"/>
            <a:ext cx="1935914" cy="2154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450178-6022-63C9-EAB8-DDA7A8702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368" y="587022"/>
            <a:ext cx="6360414" cy="723308"/>
          </a:xfrm>
        </p:spPr>
        <p:txBody>
          <a:bodyPr>
            <a:normAutofit/>
          </a:bodyPr>
          <a:lstStyle/>
          <a:p>
            <a:r>
              <a:rPr lang="en-US" sz="3200" dirty="0"/>
              <a:t>Houseplant Sustainability Challenge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84293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F9225AEE-CEDB-1DCB-E7FF-7647945F11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11" t="15248" r="11066" b="64184"/>
          <a:stretch/>
        </p:blipFill>
        <p:spPr>
          <a:xfrm>
            <a:off x="3273372" y="3137183"/>
            <a:ext cx="1970761" cy="1972658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19A04C1-DEF6-59D3-E4E6-8591BFF890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1273" y="1391339"/>
            <a:ext cx="6360414" cy="98755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GB" sz="16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As part of this exhibition, we have a challenge you can try. The challenge is simple! It is a simulated shopping experience. Imagine this hut is a plant shop.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400EF0-674C-0DB9-7815-005B40AE94AC}"/>
              </a:ext>
            </a:extLst>
          </p:cNvPr>
          <p:cNvSpPr txBox="1"/>
          <p:nvPr/>
        </p:nvSpPr>
        <p:spPr>
          <a:xfrm>
            <a:off x="413870" y="3543272"/>
            <a:ext cx="2593467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F644D6-20E5-D4C0-885D-22E1BCA67234}"/>
              </a:ext>
            </a:extLst>
          </p:cNvPr>
          <p:cNvSpPr txBox="1"/>
          <p:nvPr/>
        </p:nvSpPr>
        <p:spPr>
          <a:xfrm>
            <a:off x="343592" y="2106151"/>
            <a:ext cx="63604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1: </a:t>
            </a:r>
            <a:r>
              <a:rPr lang="en-US" dirty="0"/>
              <a:t>Have a look at the houseplants we have on display </a:t>
            </a:r>
          </a:p>
          <a:p>
            <a:r>
              <a:rPr lang="en-US" b="1" dirty="0"/>
              <a:t>Step 2: </a:t>
            </a:r>
            <a:r>
              <a:rPr lang="en-US" dirty="0"/>
              <a:t>If you were in a shop, which 3 plants would you choose to buy?</a:t>
            </a:r>
          </a:p>
          <a:p>
            <a:r>
              <a:rPr lang="en-US" b="1" dirty="0"/>
              <a:t>Step 3: </a:t>
            </a:r>
            <a:r>
              <a:rPr lang="en-US" dirty="0"/>
              <a:t>Take a note of the number on each label below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B01BAF-E5E1-79AD-2475-BCA5592A3527}"/>
              </a:ext>
            </a:extLst>
          </p:cNvPr>
          <p:cNvSpPr txBox="1"/>
          <p:nvPr/>
        </p:nvSpPr>
        <p:spPr>
          <a:xfrm>
            <a:off x="369570" y="4992588"/>
            <a:ext cx="6360414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b="1" dirty="0"/>
              <a:t>Step 4: </a:t>
            </a:r>
            <a:r>
              <a:rPr lang="en-US" dirty="0"/>
              <a:t>watch the presentation on the TV screen</a:t>
            </a:r>
          </a:p>
          <a:p>
            <a:r>
              <a:rPr lang="en-US" b="1" dirty="0"/>
              <a:t>Step 5: </a:t>
            </a:r>
            <a:r>
              <a:rPr lang="en-US" dirty="0"/>
              <a:t>Calculate your sustainability score (the presentation will show you how!) 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2ADF90-E82E-2C45-F0C3-E059A417CA9B}"/>
              </a:ext>
            </a:extLst>
          </p:cNvPr>
          <p:cNvSpPr txBox="1"/>
          <p:nvPr/>
        </p:nvSpPr>
        <p:spPr>
          <a:xfrm>
            <a:off x="369093" y="5961832"/>
            <a:ext cx="3346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sustainability score =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440534-D467-8A50-17AD-2DD7D3488BB0}"/>
              </a:ext>
            </a:extLst>
          </p:cNvPr>
          <p:cNvSpPr txBox="1"/>
          <p:nvPr/>
        </p:nvSpPr>
        <p:spPr>
          <a:xfrm>
            <a:off x="369570" y="6504938"/>
            <a:ext cx="63604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Step 6: </a:t>
            </a:r>
            <a:r>
              <a:rPr lang="en-US" dirty="0"/>
              <a:t>Read the posters, would you now make different choices? Write the numbers of new choices below and calculate your new sustainability score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7A73CD-4723-1AAE-8DA9-CD1F7B879405}"/>
              </a:ext>
            </a:extLst>
          </p:cNvPr>
          <p:cNvSpPr txBox="1"/>
          <p:nvPr/>
        </p:nvSpPr>
        <p:spPr>
          <a:xfrm>
            <a:off x="346329" y="7390649"/>
            <a:ext cx="2671399" cy="11734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3.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FAF533-610B-66F5-B13A-D05248575761}"/>
              </a:ext>
            </a:extLst>
          </p:cNvPr>
          <p:cNvSpPr txBox="1"/>
          <p:nvPr/>
        </p:nvSpPr>
        <p:spPr>
          <a:xfrm>
            <a:off x="277368" y="8841416"/>
            <a:ext cx="3509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Your new sustainability score = 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5050C-C336-1AA7-64F7-7E736CA19229}"/>
              </a:ext>
            </a:extLst>
          </p:cNvPr>
          <p:cNvSpPr/>
          <p:nvPr/>
        </p:nvSpPr>
        <p:spPr>
          <a:xfrm>
            <a:off x="369570" y="3482957"/>
            <a:ext cx="2727198" cy="138627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5368BA-72B5-27D0-9640-54671F34E50D}"/>
              </a:ext>
            </a:extLst>
          </p:cNvPr>
          <p:cNvSpPr/>
          <p:nvPr/>
        </p:nvSpPr>
        <p:spPr>
          <a:xfrm>
            <a:off x="277368" y="7393718"/>
            <a:ext cx="2734056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logo&#10;&#10;Description automatically generated">
            <a:extLst>
              <a:ext uri="{FF2B5EF4-FFF2-40B4-BE49-F238E27FC236}">
                <a16:creationId xmlns:a16="http://schemas.microsoft.com/office/drawing/2014/main" id="{BA40E056-2B33-F064-9D21-8D4AA46A4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70" y="101352"/>
            <a:ext cx="696679" cy="7355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53476F-B63F-DDA0-4584-398E506BE99E}"/>
              </a:ext>
            </a:extLst>
          </p:cNvPr>
          <p:cNvSpPr/>
          <p:nvPr/>
        </p:nvSpPr>
        <p:spPr>
          <a:xfrm>
            <a:off x="369570" y="5910303"/>
            <a:ext cx="3458718" cy="517167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4359533-2408-54B5-9456-F5C021D63663}"/>
              </a:ext>
            </a:extLst>
          </p:cNvPr>
          <p:cNvSpPr/>
          <p:nvPr/>
        </p:nvSpPr>
        <p:spPr>
          <a:xfrm>
            <a:off x="277368" y="8789693"/>
            <a:ext cx="3550920" cy="52928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6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118C2AD4-49DD-F524-A131-2C012BE977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224" t="13953" r="45740" b="62791"/>
          <a:stretch/>
        </p:blipFill>
        <p:spPr>
          <a:xfrm>
            <a:off x="0" y="-1076"/>
            <a:ext cx="736635" cy="1000863"/>
          </a:xfrm>
          <a:prstGeom prst="rect">
            <a:avLst/>
          </a:prstGeom>
        </p:spPr>
      </p:pic>
      <p:pic>
        <p:nvPicPr>
          <p:cNvPr id="17" name="Picture 17">
            <a:extLst>
              <a:ext uri="{FF2B5EF4-FFF2-40B4-BE49-F238E27FC236}">
                <a16:creationId xmlns:a16="http://schemas.microsoft.com/office/drawing/2014/main" id="{8C18B111-987E-F633-352C-FB73BF1AB66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758" t="18440" r="37922" b="63830"/>
          <a:stretch/>
        </p:blipFill>
        <p:spPr>
          <a:xfrm>
            <a:off x="4264946" y="7395594"/>
            <a:ext cx="1935914" cy="21545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450178-6022-63C9-EAB8-DDA7A8702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7368" y="587022"/>
            <a:ext cx="6360414" cy="723308"/>
          </a:xfrm>
        </p:spPr>
        <p:txBody>
          <a:bodyPr>
            <a:normAutofit/>
          </a:bodyPr>
          <a:lstStyle/>
          <a:p>
            <a:r>
              <a:rPr lang="en-US" sz="3200" dirty="0"/>
              <a:t>Houseplant Sustainability Challenge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913570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6C5C3CC245174EAB97EBA93E497535" ma:contentTypeVersion="16" ma:contentTypeDescription="Create a new document." ma:contentTypeScope="" ma:versionID="f613ac85ac4cc0ff5a110e26f3a2a257">
  <xsd:schema xmlns:xsd="http://www.w3.org/2001/XMLSchema" xmlns:xs="http://www.w3.org/2001/XMLSchema" xmlns:p="http://schemas.microsoft.com/office/2006/metadata/properties" xmlns:ns2="ea62a162-c197-4acd-8bed-6074cd140d94" xmlns:ns3="86ade497-46b6-4a66-a821-1b04a6e86645" targetNamespace="http://schemas.microsoft.com/office/2006/metadata/properties" ma:root="true" ma:fieldsID="1ca23aafdc0e402ac11432623709dab3" ns2:_="" ns3:_="">
    <xsd:import namespace="ea62a162-c197-4acd-8bed-6074cd140d94"/>
    <xsd:import namespace="86ade497-46b6-4a66-a821-1b04a6e866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a62a162-c197-4acd-8bed-6074cd140d9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a27f011-1a9c-4bbb-bffd-f61e666ec8a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ade497-46b6-4a66-a821-1b04a6e8664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6a10c97-8948-484a-9891-9e8ad64873e0}" ma:internalName="TaxCatchAll" ma:showField="CatchAllData" ma:web="86ade497-46b6-4a66-a821-1b04a6e866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6ade497-46b6-4a66-a821-1b04a6e86645" xsi:nil="true"/>
    <lcf76f155ced4ddcb4097134ff3c332f xmlns="ea62a162-c197-4acd-8bed-6074cd140d94">
      <Terms xmlns="http://schemas.microsoft.com/office/infopath/2007/PartnerControls"/>
    </lcf76f155ced4ddcb4097134ff3c332f>
    <SharedWithUsers xmlns="86ade497-46b6-4a66-a821-1b04a6e86645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7CAB26FF-F69C-415F-8FA0-6E9834387F1F}"/>
</file>

<file path=customXml/itemProps2.xml><?xml version="1.0" encoding="utf-8"?>
<ds:datastoreItem xmlns:ds="http://schemas.openxmlformats.org/officeDocument/2006/customXml" ds:itemID="{4336E082-3CAD-4B45-9B1F-22FD049A4337}"/>
</file>

<file path=customXml/itemProps3.xml><?xml version="1.0" encoding="utf-8"?>
<ds:datastoreItem xmlns:ds="http://schemas.openxmlformats.org/officeDocument/2006/customXml" ds:itemID="{2F76236D-9FA3-4500-8408-ED57CD76C4B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155</Words>
  <Application>Microsoft Office PowerPoint</Application>
  <PresentationFormat>A4 Paper (210x297 mm)</PresentationFormat>
  <Paragraphs>16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Houseplant Sustainability Challenge</vt:lpstr>
      <vt:lpstr>Houseplant Sustainability Challenge</vt:lpstr>
      <vt:lpstr>Houseplant Sustainability Challenge</vt:lpstr>
      <vt:lpstr>Houseplant Sustainability Challenge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Hayley McCulloch</dc:creator>
  <cp:lastModifiedBy>Hayley McCulloch</cp:lastModifiedBy>
  <cp:revision>33</cp:revision>
  <dcterms:created xsi:type="dcterms:W3CDTF">2022-07-08T13:34:03Z</dcterms:created>
  <dcterms:modified xsi:type="dcterms:W3CDTF">2022-07-08T14:43:51Z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0x010100FD6C5C3CC245174EAB97EBA93E497535</vt:lpwstr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</Properties>
</file>