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14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9042-7D04-AF45-938E-F2AB0A172F9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8A910-F59E-5543-893D-E660B2B30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7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9042-7D04-AF45-938E-F2AB0A172F9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8A910-F59E-5543-893D-E660B2B30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1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9042-7D04-AF45-938E-F2AB0A172F9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8A910-F59E-5543-893D-E660B2B30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5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9042-7D04-AF45-938E-F2AB0A172F9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8A910-F59E-5543-893D-E660B2B30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5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9042-7D04-AF45-938E-F2AB0A172F9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8A910-F59E-5543-893D-E660B2B30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4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9042-7D04-AF45-938E-F2AB0A172F9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8A910-F59E-5543-893D-E660B2B30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4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9042-7D04-AF45-938E-F2AB0A172F9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8A910-F59E-5543-893D-E660B2B30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9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9042-7D04-AF45-938E-F2AB0A172F9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8A910-F59E-5543-893D-E660B2B30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8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9042-7D04-AF45-938E-F2AB0A172F9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8A910-F59E-5543-893D-E660B2B30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90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9042-7D04-AF45-938E-F2AB0A172F9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8A910-F59E-5543-893D-E660B2B30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6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9042-7D04-AF45-938E-F2AB0A172F9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8A910-F59E-5543-893D-E660B2B30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2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89042-7D04-AF45-938E-F2AB0A172F91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8A910-F59E-5543-893D-E660B2B30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62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99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84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73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41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42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72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5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1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Slide3b 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32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51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1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64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3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4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08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Slide -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59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Seascape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Morgan</dc:creator>
  <cp:lastModifiedBy>Suzanne Sharrock</cp:lastModifiedBy>
  <cp:revision>5</cp:revision>
  <dcterms:created xsi:type="dcterms:W3CDTF">2019-03-18T09:05:37Z</dcterms:created>
  <dcterms:modified xsi:type="dcterms:W3CDTF">2019-07-11T14:55:09Z</dcterms:modified>
</cp:coreProperties>
</file>