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7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6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C084-C253-0C46-938B-DCC125AAEA5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FC4D-9F1F-9641-8871-509A7657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2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7904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3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-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0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0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6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8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44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71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3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6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2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9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-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2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0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3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Presentation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9736"/>
          </a:xfrm>
          <a:prstGeom prst="rect">
            <a:avLst/>
          </a:prstGeom>
        </p:spPr>
      </p:pic>
      <p:pic>
        <p:nvPicPr>
          <p:cNvPr id="2" name="Picture 1" descr="Slide-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0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Seascape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Morgan</dc:creator>
  <cp:lastModifiedBy>Brian Lainoff</cp:lastModifiedBy>
  <cp:revision>18</cp:revision>
  <dcterms:created xsi:type="dcterms:W3CDTF">2019-03-05T14:14:13Z</dcterms:created>
  <dcterms:modified xsi:type="dcterms:W3CDTF">2019-05-31T11:30:34Z</dcterms:modified>
</cp:coreProperties>
</file>