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3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7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1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0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2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2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64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4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2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7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CA394-57F7-2C48-9AE1-8B5D3DDCFAB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43F22-E99A-EA4D-A580-25DC3CE5C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"/>
            <a:ext cx="9144000" cy="68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8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9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enariob-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enSlide-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53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Seascape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Morgan</dc:creator>
  <cp:lastModifiedBy>Suzanne Sharrock</cp:lastModifiedBy>
  <cp:revision>8</cp:revision>
  <dcterms:created xsi:type="dcterms:W3CDTF">2019-03-19T08:39:33Z</dcterms:created>
  <dcterms:modified xsi:type="dcterms:W3CDTF">2019-04-12T15:27:22Z</dcterms:modified>
</cp:coreProperties>
</file>