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14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0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5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5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9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2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8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7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0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0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13932-5130-C740-AE2F-D8D201AE5297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22785-801B-6046-86F9-32680D35C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estionSlid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3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87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6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3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04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40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86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92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0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0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7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5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52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38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1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6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9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lide-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6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Questionb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Seascape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Morgan</dc:creator>
  <cp:lastModifiedBy>Suzanne Sharrock</cp:lastModifiedBy>
  <cp:revision>12</cp:revision>
  <dcterms:created xsi:type="dcterms:W3CDTF">2019-03-20T10:52:09Z</dcterms:created>
  <dcterms:modified xsi:type="dcterms:W3CDTF">2019-04-12T15:26:41Z</dcterms:modified>
</cp:coreProperties>
</file>