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5544800" cy="10058400"/>
  <p:notesSz cx="6950075" cy="9236075"/>
  <p:defaultTextStyle>
    <a:defPPr>
      <a:defRPr lang="en-US"/>
    </a:defPPr>
    <a:lvl1pPr marL="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5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30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5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608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60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912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64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2160" algn="l" defTabSz="73152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B0"/>
    <a:srgbClr val="E4E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02" autoAdjust="0"/>
    <p:restoredTop sz="94660"/>
  </p:normalViewPr>
  <p:slideViewPr>
    <p:cSldViewPr snapToGrid="0" snapToObjects="1">
      <p:cViewPr varScale="1">
        <p:scale>
          <a:sx n="44" d="100"/>
          <a:sy n="44" d="100"/>
        </p:scale>
        <p:origin x="-972" y="-108"/>
      </p:cViewPr>
      <p:guideLst>
        <p:guide orient="horz" pos="3168"/>
        <p:guide pos="48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860" y="3124624"/>
            <a:ext cx="1321308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5699760"/>
            <a:ext cx="1088136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5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9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158427" y="591397"/>
            <a:ext cx="5945345" cy="1258697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2387" y="591397"/>
            <a:ext cx="17576960" cy="1258697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6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7932" y="6463454"/>
            <a:ext cx="13213080" cy="199771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7932" y="4263180"/>
            <a:ext cx="13213080" cy="2200274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152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1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2388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42621" y="3441277"/>
            <a:ext cx="11761153" cy="9737090"/>
          </a:xfrm>
        </p:spPr>
        <p:txBody>
          <a:bodyPr/>
          <a:lstStyle>
            <a:lvl1pPr>
              <a:defRPr sz="45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79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251499"/>
            <a:ext cx="6868320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3189817"/>
            <a:ext cx="6868320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96543" y="2251499"/>
            <a:ext cx="6871018" cy="938318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900" b="1"/>
            </a:lvl3pPr>
            <a:lvl4pPr marL="2194560" indent="0">
              <a:buNone/>
              <a:defRPr sz="2600" b="1"/>
            </a:lvl4pPr>
            <a:lvl5pPr marL="2926080" indent="0">
              <a:buNone/>
              <a:defRPr sz="2600" b="1"/>
            </a:lvl5pPr>
            <a:lvl6pPr marL="3657600" indent="0">
              <a:buNone/>
              <a:defRPr sz="2600" b="1"/>
            </a:lvl6pPr>
            <a:lvl7pPr marL="4389120" indent="0">
              <a:buNone/>
              <a:defRPr sz="2600" b="1"/>
            </a:lvl7pPr>
            <a:lvl8pPr marL="5120640" indent="0">
              <a:buNone/>
              <a:defRPr sz="2600" b="1"/>
            </a:lvl8pPr>
            <a:lvl9pPr marL="5852160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96543" y="3189817"/>
            <a:ext cx="6871018" cy="5795222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9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1" y="400473"/>
            <a:ext cx="5114132" cy="170434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7585" y="400474"/>
            <a:ext cx="8689975" cy="8584566"/>
          </a:xfrm>
        </p:spPr>
        <p:txBody>
          <a:bodyPr/>
          <a:lstStyle>
            <a:lvl1pPr>
              <a:defRPr sz="5100"/>
            </a:lvl1pPr>
            <a:lvl2pPr>
              <a:defRPr sz="45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1" y="2104814"/>
            <a:ext cx="5114132" cy="6880226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8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6890" y="7040880"/>
            <a:ext cx="9326880" cy="831216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6890" y="898737"/>
            <a:ext cx="9326880" cy="6035040"/>
          </a:xfrm>
        </p:spPr>
        <p:txBody>
          <a:bodyPr/>
          <a:lstStyle>
            <a:lvl1pPr marL="0" indent="0">
              <a:buNone/>
              <a:defRPr sz="5100"/>
            </a:lvl1pPr>
            <a:lvl2pPr marL="731520" indent="0">
              <a:buNone/>
              <a:defRPr sz="4500"/>
            </a:lvl2pPr>
            <a:lvl3pPr marL="1463040" indent="0">
              <a:buNone/>
              <a:defRPr sz="380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6890" y="7872096"/>
            <a:ext cx="9326880" cy="1180464"/>
          </a:xfrm>
        </p:spPr>
        <p:txBody>
          <a:bodyPr/>
          <a:lstStyle>
            <a:lvl1pPr marL="0" indent="0">
              <a:buNone/>
              <a:defRPr sz="2200"/>
            </a:lvl1pPr>
            <a:lvl2pPr marL="731520" indent="0">
              <a:buNone/>
              <a:defRPr sz="1900"/>
            </a:lvl2pPr>
            <a:lvl3pPr marL="1463040" indent="0">
              <a:buNone/>
              <a:defRPr sz="1600"/>
            </a:lvl3pPr>
            <a:lvl4pPr marL="2194560" indent="0">
              <a:buNone/>
              <a:defRPr sz="1400"/>
            </a:lvl4pPr>
            <a:lvl5pPr marL="2926080" indent="0">
              <a:buNone/>
              <a:defRPr sz="1400"/>
            </a:lvl5pPr>
            <a:lvl6pPr marL="3657600" indent="0">
              <a:buNone/>
              <a:defRPr sz="1400"/>
            </a:lvl6pPr>
            <a:lvl7pPr marL="4389120" indent="0">
              <a:buNone/>
              <a:defRPr sz="1400"/>
            </a:lvl7pPr>
            <a:lvl8pPr marL="5120640" indent="0">
              <a:buNone/>
              <a:defRPr sz="1400"/>
            </a:lvl8pPr>
            <a:lvl9pPr marL="585216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EE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02802"/>
            <a:ext cx="13990320" cy="1676400"/>
          </a:xfrm>
          <a:prstGeom prst="rect">
            <a:avLst/>
          </a:prstGeom>
        </p:spPr>
        <p:txBody>
          <a:bodyPr vert="horz" lIns="146304" tIns="73152" rIns="146304" bIns="7315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2346961"/>
            <a:ext cx="13990320" cy="6638079"/>
          </a:xfrm>
          <a:prstGeom prst="rect">
            <a:avLst/>
          </a:prstGeom>
        </p:spPr>
        <p:txBody>
          <a:bodyPr vert="horz" lIns="146304" tIns="73152" rIns="146304" bIns="7315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74897-676D-1249-A172-7D7D72BE1604}" type="datetimeFigureOut">
              <a:rPr lang="en-US" smtClean="0"/>
              <a:t>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11140" y="9322647"/>
            <a:ext cx="49225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40440" y="9322647"/>
            <a:ext cx="3627120" cy="535517"/>
          </a:xfrm>
          <a:prstGeom prst="rect">
            <a:avLst/>
          </a:prstGeom>
        </p:spPr>
        <p:txBody>
          <a:bodyPr vert="horz" lIns="146304" tIns="73152" rIns="146304" bIns="7315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EF1A5-2BAC-0447-9075-E3A68D3ABC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3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31520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640" indent="-548640" algn="l" defTabSz="731520" rtl="0" eaLnBrk="1" latinLnBrk="0" hangingPunct="1">
        <a:spcBef>
          <a:spcPct val="20000"/>
        </a:spcBef>
        <a:buFont typeface="Arial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720" indent="-457200" algn="l" defTabSz="731520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731520" rtl="0" eaLnBrk="1" latinLnBrk="0" hangingPunct="1">
        <a:spcBef>
          <a:spcPct val="20000"/>
        </a:spcBef>
        <a:buFont typeface="Arial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73152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731520" rtl="0" eaLnBrk="1" latinLnBrk="0" hangingPunct="1">
        <a:spcBef>
          <a:spcPct val="20000"/>
        </a:spcBef>
        <a:buFont typeface="Arial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73152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73152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78389" y="0"/>
            <a:ext cx="14303132" cy="10058400"/>
            <a:chOff x="778389" y="0"/>
            <a:chExt cx="14303132" cy="10058400"/>
          </a:xfrm>
        </p:grpSpPr>
        <p:pic>
          <p:nvPicPr>
            <p:cNvPr id="3" name="Picture 2" descr="PublicGardens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53" b="1653"/>
            <a:stretch/>
          </p:blipFill>
          <p:spPr>
            <a:xfrm>
              <a:off x="778390" y="0"/>
              <a:ext cx="14303131" cy="100584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78389" y="7315200"/>
              <a:ext cx="3271097" cy="276999"/>
            </a:xfrm>
            <a:prstGeom prst="rect">
              <a:avLst/>
            </a:prstGeom>
            <a:solidFill>
              <a:srgbClr val="E8EEB0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Arial" pitchFamily="34" charset="0"/>
                  <a:ea typeface="Verdana" pitchFamily="34" charset="0"/>
                  <a:cs typeface="Arial" pitchFamily="34" charset="0"/>
                </a:rPr>
                <a:t>A map of public gardens world wide</a:t>
              </a:r>
              <a:endParaRPr lang="en-US" sz="1200" dirty="0">
                <a:latin typeface="Arial" pitchFamily="34" charset="0"/>
                <a:ea typeface="Verdana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197927" y="7140482"/>
            <a:ext cx="168486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Arial" pitchFamily="34" charset="0"/>
                <a:cs typeface="Arial" pitchFamily="34" charset="0"/>
              </a:rPr>
              <a:t>Did you know? </a:t>
            </a:r>
            <a:br>
              <a:rPr lang="en-US" sz="1300" dirty="0" smtClean="0">
                <a:latin typeface="Arial" pitchFamily="34" charset="0"/>
                <a:cs typeface="Arial" pitchFamily="34" charset="0"/>
              </a:rPr>
            </a:br>
            <a:r>
              <a:rPr lang="en-US" sz="1300" dirty="0" smtClean="0">
                <a:latin typeface="Arial" pitchFamily="34" charset="0"/>
                <a:cs typeface="Arial" pitchFamily="34" charset="0"/>
              </a:rPr>
              <a:t>More than XXX rare plants are grown here at XXX  XXXX.</a:t>
            </a:r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3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ASCD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authorized user</dc:creator>
  <cp:lastModifiedBy>Abby</cp:lastModifiedBy>
  <cp:revision>9</cp:revision>
  <cp:lastPrinted>2013-02-21T20:30:57Z</cp:lastPrinted>
  <dcterms:created xsi:type="dcterms:W3CDTF">2013-02-21T19:07:36Z</dcterms:created>
  <dcterms:modified xsi:type="dcterms:W3CDTF">2014-01-22T03:42:49Z</dcterms:modified>
</cp:coreProperties>
</file>