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78" r:id="rId3"/>
    <p:sldId id="279" r:id="rId4"/>
    <p:sldId id="280" r:id="rId5"/>
    <p:sldId id="281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7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DEE0-88F4-4710-82CC-16FCDB4322E9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2DDC-54C8-4ED0-AB5F-7593E6D77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2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Botanic Gardens Conservation International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world’s largest plant conservation network </a:t>
            </a: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none" dirty="0">
                <a:solidFill>
                  <a:schemeClr val="bg1"/>
                </a:solidFill>
              </a:rPr>
              <a:t>Our Mission </a:t>
            </a:r>
            <a:r>
              <a:rPr lang="en-GB" sz="2000" dirty="0">
                <a:solidFill>
                  <a:schemeClr val="bg1"/>
                </a:solidFill>
              </a:rPr>
              <a:t>is to mobilise botanic gardens and engage partners in securing plant diversity for the well-being of people and the planet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Connecting People   •   Sharing Knowledge   •   Saving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Descanso House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199 Kew Road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Richmond, Surrey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TW9 3BW, UK</a:t>
            </a:r>
            <a:endParaRPr lang="en-GB" sz="1600" i="1" u="sng" dirty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>
                <a:solidFill>
                  <a:schemeClr val="bg1"/>
                </a:solidFill>
              </a:rPr>
              <a:t>  @</a:t>
            </a:r>
            <a:r>
              <a:rPr lang="en-GB" sz="1600" i="1" u="none" dirty="0" err="1">
                <a:solidFill>
                  <a:schemeClr val="bg1"/>
                </a:solidFill>
              </a:rPr>
              <a:t>bgci</a:t>
            </a:r>
            <a:endParaRPr lang="en-GB" sz="1600" i="1" u="none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67C5-F705-41A0-B128-1039B787C60E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0565-E4FE-40DD-B52C-6AD7BBFB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-base.com/" TargetMode="External"/><Relationship Id="rId2" Type="http://schemas.openxmlformats.org/officeDocument/2006/relationships/hyperlink" Target="http://herbaria.plants.ox.ac.uk/bo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irisbg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alibri Light" panose="020F0302020204030204" pitchFamily="34" charset="0"/>
              </a:rPr>
              <a:t>Module 6: Data </a:t>
            </a:r>
            <a:r>
              <a:rPr lang="en-GB" sz="4800" dirty="0">
                <a:latin typeface="Calibri Light" panose="020F0302020204030204" pitchFamily="34" charset="0"/>
              </a:rPr>
              <a:t>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4" name="TextBox 3"/>
            <p:cNvSpPr txBox="1"/>
            <p:nvPr userDrawn="1"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Science</a:t>
              </a: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Places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Plants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People</a:t>
              </a:r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9" name="Rectangle 8"/>
              <p:cNvSpPr/>
              <p:nvPr userDrawn="1"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3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</a:p>
        </p:txBody>
      </p:sp>
      <p:pic>
        <p:nvPicPr>
          <p:cNvPr id="4" name="Picture 2" descr="http://www.rtbg.tas.gov.au/file.aspx?id=514&amp;mode=standard&amp;sb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2022"/>
            <a:ext cx="1584176" cy="22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K001020104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r="4626" b="1219"/>
          <a:stretch/>
        </p:blipFill>
        <p:spPr bwMode="auto">
          <a:xfrm>
            <a:off x="2049745" y="1916832"/>
            <a:ext cx="2079627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Figure 1. Vittadinia muelleri (Asteraceae) seeds germinating on 1% agar following 5 days at 20°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21912"/>
            <a:ext cx="1584176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arm4.static.flickr.com/3058/2824862896_5b564f6877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3" y="5085184"/>
            <a:ext cx="148130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1844824"/>
            <a:ext cx="3949860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9512" y="1484784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Collection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932912"/>
            <a:ext cx="331236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82580" y="4487650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Processing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040" y="1854116"/>
            <a:ext cx="3528392" cy="2308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2012 Photo Highligh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20635"/>
          <a:stretch/>
        </p:blipFill>
        <p:spPr bwMode="auto">
          <a:xfrm>
            <a:off x="1043608" y="4162338"/>
            <a:ext cx="2143125" cy="1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39998" y="1496256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Additional data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1595" y="1865588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 descr="I:\Ecological Restoration Alliance\mou_sign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29" y="1916832"/>
            <a:ext cx="2948955" cy="10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ites.org/sites/default/files/gallery/Pics/New%20CITES%20logo(for%20large%20screen).gif/CITES_logo_high_resolu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53" y="3140968"/>
            <a:ext cx="1549463" cy="8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9" descr="Image result for iuc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7186"/>
            <a:ext cx="1024645" cy="9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7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tbg.tas.gov.au/file.aspx?id=514&amp;mode=standard&amp;sb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2022"/>
            <a:ext cx="1584176" cy="22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K001020104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r="4626" b="1219"/>
          <a:stretch/>
        </p:blipFill>
        <p:spPr bwMode="auto">
          <a:xfrm>
            <a:off x="2049745" y="1916832"/>
            <a:ext cx="2079627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Figure 1. Vittadinia muelleri (Asteraceae) seeds germinating on 1% agar following 5 days at 20°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21912"/>
            <a:ext cx="1584176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arm4.static.flickr.com/3058/2824862896_5b564f6877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3" y="5085184"/>
            <a:ext cx="148130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1844824"/>
            <a:ext cx="3949860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9512" y="1484784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Collection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932912"/>
            <a:ext cx="331236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82580" y="4487650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Processing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040" y="1854116"/>
            <a:ext cx="3528392" cy="2308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2012 Photo Highligh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20635"/>
          <a:stretch/>
        </p:blipFill>
        <p:spPr bwMode="auto">
          <a:xfrm>
            <a:off x="1043608" y="4162338"/>
            <a:ext cx="2143125" cy="1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39998" y="1496256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Additional data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1595" y="1865588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 descr="I:\Ecological Restoration Alliance\mou_sign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29" y="1916832"/>
            <a:ext cx="2948955" cy="10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ites.org/sites/default/files/gallery/Pics/New%20CITES%20logo(for%20large%20screen).gif/CITES_logo_high_resolu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53" y="3140968"/>
            <a:ext cx="1549463" cy="8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9" descr="Image result for iuc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7186"/>
            <a:ext cx="1024645" cy="9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01380" y="2564904"/>
            <a:ext cx="65865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44254" y="4293096"/>
            <a:ext cx="0" cy="56388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81346" y="5085184"/>
            <a:ext cx="32932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72" y="371703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Unique Accession Number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1538" y="2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0190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 bank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6" y="2098281"/>
            <a:ext cx="7958667" cy="8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714" y="3208908"/>
            <a:ext cx="8238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Collection data - </a:t>
            </a:r>
            <a:r>
              <a:rPr lang="en-GB" dirty="0">
                <a:solidFill>
                  <a:srgbClr val="FF0000"/>
                </a:solidFill>
              </a:rPr>
              <a:t>Accession no., </a:t>
            </a:r>
            <a:r>
              <a:rPr lang="en-GB" dirty="0" err="1"/>
              <a:t>coll</a:t>
            </a:r>
            <a:r>
              <a:rPr lang="en-GB" dirty="0"/>
              <a:t> no. name/date, location, species, population..</a:t>
            </a:r>
          </a:p>
          <a:p>
            <a:endParaRPr lang="en-GB" dirty="0"/>
          </a:p>
          <a:p>
            <a:r>
              <a:rPr lang="en-GB" dirty="0"/>
              <a:t>Processing data - Size of collection, germination tests, cut tests…</a:t>
            </a:r>
          </a:p>
          <a:p>
            <a:endParaRPr lang="en-GB" dirty="0"/>
          </a:p>
          <a:p>
            <a:r>
              <a:rPr lang="en-GB" dirty="0"/>
              <a:t>Additional data - Sharing agreements (MOU, ASBA), CITES status, Threat assessment…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9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Brahms                                         </a:t>
            </a:r>
            <a:r>
              <a:rPr lang="en-GB" sz="1600" dirty="0">
                <a:hlinkClick r:id="rId2"/>
              </a:rPr>
              <a:t>http://herbaria.plants.ox.ac.uk/bol/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BGBase</a:t>
            </a:r>
            <a:r>
              <a:rPr lang="en-GB" dirty="0"/>
              <a:t>  </a:t>
            </a:r>
            <a:r>
              <a:rPr lang="en-GB" sz="2400" dirty="0">
                <a:hlinkClick r:id="rId3"/>
              </a:rPr>
              <a:t>http://www.bg-base.com/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 err="1"/>
              <a:t>IrisBG</a:t>
            </a:r>
            <a:r>
              <a:rPr lang="en-GB" sz="2400" dirty="0"/>
              <a:t>   </a:t>
            </a:r>
            <a:r>
              <a:rPr lang="en-GB" sz="2400" dirty="0">
                <a:hlinkClick r:id="rId4"/>
              </a:rPr>
              <a:t>http://www.irisbg.com/</a:t>
            </a:r>
            <a:r>
              <a:rPr lang="en-GB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1861"/>
            <a:ext cx="3146102" cy="19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9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783975"/>
      </p:ext>
    </p:extLst>
  </p:cSld>
  <p:clrMapOvr>
    <a:masterClrMapping/>
  </p:clrMapOvr>
</p:sld>
</file>

<file path=ppt/theme/theme1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BGCI Training Template</Template>
  <TotalTime>62</TotalTime>
  <Words>91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BGCI Training Template</vt:lpstr>
      <vt:lpstr>Module 6: Data Management</vt:lpstr>
      <vt:lpstr>Data </vt:lpstr>
      <vt:lpstr>Unique Accession Number </vt:lpstr>
      <vt:lpstr>Seed bank database</vt:lpstr>
      <vt:lpstr>Databases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 1</dc:creator>
  <cp:lastModifiedBy>Katherine O'Donnell</cp:lastModifiedBy>
  <cp:revision>8</cp:revision>
  <dcterms:created xsi:type="dcterms:W3CDTF">2016-09-08T17:04:02Z</dcterms:created>
  <dcterms:modified xsi:type="dcterms:W3CDTF">2016-12-13T10:29:42Z</dcterms:modified>
</cp:coreProperties>
</file>