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8" r:id="rId3"/>
    <p:sldId id="279" r:id="rId4"/>
    <p:sldId id="280" r:id="rId5"/>
    <p:sldId id="281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DEE0-88F4-4710-82CC-16FCDB4322E9}" type="datetimeFigureOut">
              <a:rPr lang="en-GB" smtClean="0"/>
              <a:pPr/>
              <a:t>30/05/2017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2DDC-54C8-4ED0-AB5F-7593E6D77A4C}" type="slidenum">
              <a:rPr lang="en-GB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</a:rPr>
              <a:t>Le plus grand réseau de conservation des plantes au monde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Notre Mission consiste</a:t>
            </a:r>
            <a:r>
              <a:rPr i="1" dirty="0" smtClean="0"/>
              <a:t> </a:t>
            </a:r>
            <a:r>
              <a:rPr dirty="0" smtClean="0"/>
              <a:t>à mobiliser les jardins botaniques et à susciter la participation de partenaires quant à la protection de la diversité végétale pour le bien-être des personnes et de la planète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Relier les Gens   •   Partager les Connaissances   •   Sauvegarder les Plantes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House, 199 Kew Road, Richmond, Surrey, TW9 3BW, Royaume-Uni</a:t>
            </a:r>
            <a:endParaRPr lang="fr-FR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@bgci</a:t>
            </a:r>
            <a:endParaRPr lang="fr-FR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67C5-F705-41A0-B128-1039B787C60E}" type="datetimeFigureOut">
              <a:rPr lang="en-GB" smtClean="0"/>
              <a:pPr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0565-E4FE-40DD-B52C-6AD7BBFB49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-base.com/" TargetMode="External"/><Relationship Id="rId2" Type="http://schemas.openxmlformats.org/officeDocument/2006/relationships/hyperlink" Target="http://herbaria.plants.ox.ac.uk/b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irisbg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alibri Light" panose="020F0302020204030204" pitchFamily="34" charset="0"/>
              </a:rPr>
              <a:t>Module 6 : Gestion des données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4" name="TextBox 3"/>
            <p:cNvSpPr txBox="1"/>
            <p:nvPr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Aspect scientifique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Lieux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Personnes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3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Données </a:t>
            </a:r>
          </a:p>
        </p:txBody>
      </p:sp>
      <p:pic>
        <p:nvPicPr>
          <p:cNvPr id="4" name="Picture 2" descr="http://www.rtbg.tas.gov.au/file.aspx?id=514&amp;mode=standard&amp;sb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2022"/>
            <a:ext cx="1584176" cy="22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K001020104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r="4626" b="1219"/>
          <a:stretch/>
        </p:blipFill>
        <p:spPr bwMode="auto">
          <a:xfrm>
            <a:off x="2049745" y="1916832"/>
            <a:ext cx="207962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igure 1. Graines de Vittadinia muelleri (astéracée) en germination sur 1 % d'agar après 5 jours à 20°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21912"/>
            <a:ext cx="1584176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arm4.static.flickr.com/3058/2824862896_5b564f6877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3" y="5085184"/>
            <a:ext cx="148130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1844824"/>
            <a:ext cx="3949860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Données relatives à la collection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932912"/>
            <a:ext cx="33123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82580" y="4487650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Traitement des données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1854116"/>
            <a:ext cx="3528392" cy="2308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2012 Photo Highligh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20635"/>
          <a:stretch/>
        </p:blipFill>
        <p:spPr bwMode="auto">
          <a:xfrm>
            <a:off x="1043608" y="4162338"/>
            <a:ext cx="2143125" cy="1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39998" y="1496256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Données complémentaires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1595" y="1865588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 descr="I:\Ecological Restoration Alliance\mou_sign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9" y="1916832"/>
            <a:ext cx="2948955" cy="10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ites.org/sites/default/files/gallery/Pics/New%20CITES%20logo(for%20large%20screen).gif/CITES_logo_high_resolu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3" y="3140968"/>
            <a:ext cx="1549463" cy="8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9" descr="Image result for iuc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7186"/>
            <a:ext cx="1024645" cy="9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7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tbg.tas.gov.au/file.aspx?id=514&amp;mode=standard&amp;sb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02022"/>
            <a:ext cx="1584176" cy="22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K001020104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r="4626" b="1219"/>
          <a:stretch/>
        </p:blipFill>
        <p:spPr bwMode="auto">
          <a:xfrm>
            <a:off x="2049745" y="1916832"/>
            <a:ext cx="207962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Figure 1. Graines de Vittadinia muelleri (astéracée) en germination sur 1 % d'agar après 5 jours à 20°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21912"/>
            <a:ext cx="1584176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arm4.static.flickr.com/3058/2824862896_5b564f6877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3" y="5085184"/>
            <a:ext cx="148130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1844824"/>
            <a:ext cx="3949860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Données relatives à la collection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932912"/>
            <a:ext cx="33123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82580" y="4487650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Traitement des données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1854116"/>
            <a:ext cx="3528392" cy="2308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2012 Photo Highligh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20635"/>
          <a:stretch/>
        </p:blipFill>
        <p:spPr bwMode="auto">
          <a:xfrm>
            <a:off x="1043608" y="4162338"/>
            <a:ext cx="2143125" cy="1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39998" y="1496256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Données complémentaires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1595" y="1865588"/>
            <a:ext cx="39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 descr="I:\Ecological Restoration Alliance\mou_sign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9" y="1916832"/>
            <a:ext cx="2948955" cy="10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ites.org/sites/default/files/gallery/Pics/New%20CITES%20logo(for%20large%20screen).gif/CITES_logo_high_resolu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3" y="3140968"/>
            <a:ext cx="1549463" cy="8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9" descr="Image result for iuc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7186"/>
            <a:ext cx="1024645" cy="9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01380" y="2564904"/>
            <a:ext cx="65865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44254" y="4293096"/>
            <a:ext cx="0" cy="56388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1346" y="5085184"/>
            <a:ext cx="32932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72" y="371703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Numéro d'ordre unique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1538" y="2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380190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Base de données d’une banque de semences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" y="2098281"/>
            <a:ext cx="7958667" cy="8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714" y="3208908"/>
            <a:ext cx="8238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Données relatives à la collection - </a:t>
            </a:r>
            <a:r>
              <a:rPr lang="en-GB" dirty="0">
                <a:solidFill>
                  <a:srgbClr val="FF0000"/>
                </a:solidFill>
              </a:rPr>
              <a:t>N° d'ordre</a:t>
            </a:r>
            <a:r>
              <a:rPr dirty="0" smtClean="0"/>
              <a:t>, N° de coll., nom/date, lieu, espèce, population...</a:t>
            </a:r>
          </a:p>
          <a:p>
            <a:endParaRPr lang="fr-FR" dirty="0"/>
          </a:p>
          <a:p>
            <a:r>
              <a:rPr dirty="0" smtClean="0"/>
              <a:t>Traitement des données - Taille de la collection, tests de germination, tests de coupe...</a:t>
            </a:r>
          </a:p>
          <a:p>
            <a:endParaRPr lang="fr-FR" dirty="0"/>
          </a:p>
          <a:p>
            <a:r>
              <a:rPr dirty="0" smtClean="0"/>
              <a:t>Données complémentaires - Accords de partage (protocole d'accord, AAPA), état au titre de la CITES, évaluation des menaces...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79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Bases de données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Brahms                                         </a:t>
            </a:r>
            <a:r>
              <a:rPr lang="en-GB" sz="1600" dirty="0">
                <a:hlinkClick r:id="rId2"/>
              </a:rPr>
              <a:t>http://herbaria.plants.ox.ac.uk/bol/</a:t>
            </a:r>
            <a:r>
              <a:rPr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dirty="0" smtClean="0"/>
              <a:t>BGBase  </a:t>
            </a:r>
            <a:r>
              <a:rPr lang="en-GB" sz="2400" dirty="0">
                <a:hlinkClick r:id="rId3"/>
              </a:rPr>
              <a:t>http://www.bg-base.com/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dirty="0" smtClean="0"/>
              <a:t>IrisBG   </a:t>
            </a:r>
            <a:r>
              <a:rPr lang="en-GB" sz="2400" dirty="0">
                <a:hlinkClick r:id="rId4"/>
              </a:rPr>
              <a:t>http://www.irisbg.com/</a:t>
            </a:r>
            <a:r>
              <a:rPr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1861"/>
            <a:ext cx="3146102" cy="19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83975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63</TotalTime>
  <Words>120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BGCI Training Template</vt:lpstr>
      <vt:lpstr>Module 6 : Gestion des données</vt:lpstr>
      <vt:lpstr>Données </vt:lpstr>
      <vt:lpstr>Numéro d'ordre unique </vt:lpstr>
      <vt:lpstr>Base de données d’une banque de semences</vt:lpstr>
      <vt:lpstr>Bases de données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1</dc:creator>
  <cp:lastModifiedBy>Katherine O'Donnell</cp:lastModifiedBy>
  <cp:revision>8</cp:revision>
  <dcterms:created xsi:type="dcterms:W3CDTF">2016-09-08T17:04:02Z</dcterms:created>
  <dcterms:modified xsi:type="dcterms:W3CDTF">2017-05-30T15:05:47Z</dcterms:modified>
</cp:coreProperties>
</file>