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5544800" cy="10058400"/>
  <p:notesSz cx="6950075" cy="9236075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B0"/>
    <a:srgbClr val="E4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972" y="-108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CarefortheRa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 b="1653"/>
          <a:stretch/>
        </p:blipFill>
        <p:spPr>
          <a:xfrm>
            <a:off x="664257" y="0"/>
            <a:ext cx="14269113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Abby</cp:lastModifiedBy>
  <cp:revision>9</cp:revision>
  <cp:lastPrinted>2013-02-21T20:30:57Z</cp:lastPrinted>
  <dcterms:created xsi:type="dcterms:W3CDTF">2013-02-21T19:07:36Z</dcterms:created>
  <dcterms:modified xsi:type="dcterms:W3CDTF">2014-01-22T03:42:11Z</dcterms:modified>
</cp:coreProperties>
</file>